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handoutMasterIdLst>
    <p:handoutMasterId r:id="rId37"/>
  </p:handoutMasterIdLst>
  <p:sldIdLst>
    <p:sldId id="355" r:id="rId2"/>
    <p:sldId id="356" r:id="rId3"/>
    <p:sldId id="357" r:id="rId4"/>
    <p:sldId id="424" r:id="rId5"/>
    <p:sldId id="421" r:id="rId6"/>
    <p:sldId id="370" r:id="rId7"/>
    <p:sldId id="425" r:id="rId8"/>
    <p:sldId id="432" r:id="rId9"/>
    <p:sldId id="433" r:id="rId10"/>
    <p:sldId id="434" r:id="rId11"/>
    <p:sldId id="439" r:id="rId12"/>
    <p:sldId id="440" r:id="rId13"/>
    <p:sldId id="436" r:id="rId14"/>
    <p:sldId id="427" r:id="rId15"/>
    <p:sldId id="429" r:id="rId16"/>
    <p:sldId id="430" r:id="rId17"/>
    <p:sldId id="431" r:id="rId18"/>
    <p:sldId id="437" r:id="rId19"/>
    <p:sldId id="438" r:id="rId20"/>
    <p:sldId id="435" r:id="rId21"/>
    <p:sldId id="441" r:id="rId22"/>
    <p:sldId id="442" r:id="rId23"/>
    <p:sldId id="443" r:id="rId24"/>
    <p:sldId id="452" r:id="rId25"/>
    <p:sldId id="444" r:id="rId26"/>
    <p:sldId id="445" r:id="rId27"/>
    <p:sldId id="446" r:id="rId28"/>
    <p:sldId id="449" r:id="rId29"/>
    <p:sldId id="447" r:id="rId30"/>
    <p:sldId id="448" r:id="rId31"/>
    <p:sldId id="450" r:id="rId32"/>
    <p:sldId id="451" r:id="rId33"/>
    <p:sldId id="410" r:id="rId34"/>
    <p:sldId id="358" r:id="rId35"/>
  </p:sldIdLst>
  <p:sldSz cx="12192000" cy="6858000"/>
  <p:notesSz cx="6858000" cy="9144000"/>
  <p:defaultTextStyle>
    <a:defPPr>
      <a:defRPr lang="en-US"/>
    </a:defPPr>
    <a:lvl1pPr marL="0" algn="l" defTabSz="457200" rtl="0" eaLnBrk="1" latinLnBrk="0" hangingPunct="1">
      <a:defRPr sz="1900" kern="1200">
        <a:solidFill>
          <a:schemeClr val="tx1"/>
        </a:solidFill>
        <a:latin typeface="+mn-lt"/>
        <a:ea typeface="+mn-ea"/>
        <a:cs typeface="+mn-cs"/>
      </a:defRPr>
    </a:lvl1pPr>
    <a:lvl2pPr marL="457200" algn="l" defTabSz="457200" rtl="0" eaLnBrk="1" latinLnBrk="0" hangingPunct="1">
      <a:defRPr sz="1900" kern="1200">
        <a:solidFill>
          <a:schemeClr val="tx1"/>
        </a:solidFill>
        <a:latin typeface="+mn-lt"/>
        <a:ea typeface="+mn-ea"/>
        <a:cs typeface="+mn-cs"/>
      </a:defRPr>
    </a:lvl2pPr>
    <a:lvl3pPr marL="914400" algn="l" defTabSz="457200" rtl="0" eaLnBrk="1" latinLnBrk="0" hangingPunct="1">
      <a:defRPr sz="1900" kern="1200">
        <a:solidFill>
          <a:schemeClr val="tx1"/>
        </a:solidFill>
        <a:latin typeface="+mn-lt"/>
        <a:ea typeface="+mn-ea"/>
        <a:cs typeface="+mn-cs"/>
      </a:defRPr>
    </a:lvl3pPr>
    <a:lvl4pPr marL="1371600" algn="l" defTabSz="457200" rtl="0" eaLnBrk="1" latinLnBrk="0" hangingPunct="1">
      <a:defRPr sz="1900" kern="1200">
        <a:solidFill>
          <a:schemeClr val="tx1"/>
        </a:solidFill>
        <a:latin typeface="+mn-lt"/>
        <a:ea typeface="+mn-ea"/>
        <a:cs typeface="+mn-cs"/>
      </a:defRPr>
    </a:lvl4pPr>
    <a:lvl5pPr marL="1828800" algn="l" defTabSz="457200" rtl="0" eaLnBrk="1" latinLnBrk="0" hangingPunct="1">
      <a:defRPr sz="1900" kern="1200">
        <a:solidFill>
          <a:schemeClr val="tx1"/>
        </a:solidFill>
        <a:latin typeface="+mn-lt"/>
        <a:ea typeface="+mn-ea"/>
        <a:cs typeface="+mn-cs"/>
      </a:defRPr>
    </a:lvl5pPr>
    <a:lvl6pPr marL="2286000" algn="l" defTabSz="457200" rtl="0" eaLnBrk="1" latinLnBrk="0" hangingPunct="1">
      <a:defRPr sz="1900" kern="1200">
        <a:solidFill>
          <a:schemeClr val="tx1"/>
        </a:solidFill>
        <a:latin typeface="+mn-lt"/>
        <a:ea typeface="+mn-ea"/>
        <a:cs typeface="+mn-cs"/>
      </a:defRPr>
    </a:lvl6pPr>
    <a:lvl7pPr marL="2743200" algn="l" defTabSz="457200" rtl="0" eaLnBrk="1" latinLnBrk="0" hangingPunct="1">
      <a:defRPr sz="1900" kern="1200">
        <a:solidFill>
          <a:schemeClr val="tx1"/>
        </a:solidFill>
        <a:latin typeface="+mn-lt"/>
        <a:ea typeface="+mn-ea"/>
        <a:cs typeface="+mn-cs"/>
      </a:defRPr>
    </a:lvl7pPr>
    <a:lvl8pPr marL="3200400" algn="l" defTabSz="457200" rtl="0" eaLnBrk="1" latinLnBrk="0" hangingPunct="1">
      <a:defRPr sz="1900" kern="1200">
        <a:solidFill>
          <a:schemeClr val="tx1"/>
        </a:solidFill>
        <a:latin typeface="+mn-lt"/>
        <a:ea typeface="+mn-ea"/>
        <a:cs typeface="+mn-cs"/>
      </a:defRPr>
    </a:lvl8pPr>
    <a:lvl9pPr marL="3657600" algn="l" defTabSz="45720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snapToGrid="0" snapToObjects="1">
      <p:cViewPr varScale="1">
        <p:scale>
          <a:sx n="82" d="100"/>
          <a:sy n="82" d="100"/>
        </p:scale>
        <p:origin x="691" y="58"/>
      </p:cViewPr>
      <p:guideLst>
        <p:guide orient="horz" pos="2155"/>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4/10/2021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7081062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t>4/10/2021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t>‹#›</a:t>
            </a:fld>
            <a:endParaRPr lang="en-US"/>
          </a:p>
        </p:txBody>
      </p:sp>
    </p:spTree>
    <p:extLst>
      <p:ext uri="{BB962C8B-B14F-4D97-AF65-F5344CB8AC3E}">
        <p14:creationId xmlns:p14="http://schemas.microsoft.com/office/powerpoint/2010/main" val="992682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85012C-24FD-4033-9E4F-17EFABF705B6}" type="slidenum">
              <a:rPr lang="en-US" smtClean="0"/>
              <a:t>29</a:t>
            </a:fld>
            <a:endParaRPr lang="en-US"/>
          </a:p>
        </p:txBody>
      </p:sp>
    </p:spTree>
    <p:extLst>
      <p:ext uri="{BB962C8B-B14F-4D97-AF65-F5344CB8AC3E}">
        <p14:creationId xmlns:p14="http://schemas.microsoft.com/office/powerpoint/2010/main" val="218683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4/10/2021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4/10/2021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
        <p:nvSpPr>
          <p:cNvPr id="6"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t>4/10/2021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t>‹#›</a:t>
            </a:fld>
            <a:endParaRPr lang="en-US"/>
          </a:p>
        </p:txBody>
      </p:sp>
      <p:sp>
        <p:nvSpPr>
          <p:cNvPr id="5" name="Title Placeholder 1"/>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p:cNvSpPr txBox="1"/>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900" kern="1200">
                <a:solidFill>
                  <a:schemeClr val="tx1"/>
                </a:solidFill>
                <a:latin typeface="+mn-lt"/>
                <a:ea typeface="+mn-ea"/>
                <a:cs typeface="+mn-cs"/>
              </a:defRPr>
            </a:lvl2pPr>
            <a:lvl3pPr marL="914400" algn="l" defTabSz="457200" rtl="0" eaLnBrk="1" latinLnBrk="0" hangingPunct="1">
              <a:defRPr sz="1900" kern="1200">
                <a:solidFill>
                  <a:schemeClr val="tx1"/>
                </a:solidFill>
                <a:latin typeface="+mn-lt"/>
                <a:ea typeface="+mn-ea"/>
                <a:cs typeface="+mn-cs"/>
              </a:defRPr>
            </a:lvl3pPr>
            <a:lvl4pPr marL="1371600" algn="l" defTabSz="457200" rtl="0" eaLnBrk="1" latinLnBrk="0" hangingPunct="1">
              <a:defRPr sz="1900" kern="1200">
                <a:solidFill>
                  <a:schemeClr val="tx1"/>
                </a:solidFill>
                <a:latin typeface="+mn-lt"/>
                <a:ea typeface="+mn-ea"/>
                <a:cs typeface="+mn-cs"/>
              </a:defRPr>
            </a:lvl4pPr>
            <a:lvl5pPr marL="1828800" algn="l" defTabSz="457200" rtl="0" eaLnBrk="1" latinLnBrk="0" hangingPunct="1">
              <a:defRPr sz="1900" kern="1200">
                <a:solidFill>
                  <a:schemeClr val="tx1"/>
                </a:solidFill>
                <a:latin typeface="+mn-lt"/>
                <a:ea typeface="+mn-ea"/>
                <a:cs typeface="+mn-cs"/>
              </a:defRPr>
            </a:lvl5pPr>
            <a:lvl6pPr marL="2286000" algn="l" defTabSz="457200" rtl="0" eaLnBrk="1" latinLnBrk="0" hangingPunct="1">
              <a:defRPr sz="1900" kern="1200">
                <a:solidFill>
                  <a:schemeClr val="tx1"/>
                </a:solidFill>
                <a:latin typeface="+mn-lt"/>
                <a:ea typeface="+mn-ea"/>
                <a:cs typeface="+mn-cs"/>
              </a:defRPr>
            </a:lvl6pPr>
            <a:lvl7pPr marL="2743200" algn="l" defTabSz="457200" rtl="0" eaLnBrk="1" latinLnBrk="0" hangingPunct="1">
              <a:defRPr sz="1900" kern="1200">
                <a:solidFill>
                  <a:schemeClr val="tx1"/>
                </a:solidFill>
                <a:latin typeface="+mn-lt"/>
                <a:ea typeface="+mn-ea"/>
                <a:cs typeface="+mn-cs"/>
              </a:defRPr>
            </a:lvl7pPr>
            <a:lvl8pPr marL="3200400" algn="l" defTabSz="457200" rtl="0" eaLnBrk="1" latinLnBrk="0" hangingPunct="1">
              <a:defRPr sz="1900" kern="1200">
                <a:solidFill>
                  <a:schemeClr val="tx1"/>
                </a:solidFill>
                <a:latin typeface="+mn-lt"/>
                <a:ea typeface="+mn-ea"/>
                <a:cs typeface="+mn-cs"/>
              </a:defRPr>
            </a:lvl8pPr>
            <a:lvl9pPr marL="3657600" algn="l" defTabSz="457200" rtl="0" eaLnBrk="1" latinLnBrk="0" hangingPunct="1">
              <a:defRPr sz="1900" kern="1200">
                <a:solidFill>
                  <a:schemeClr val="tx1"/>
                </a:solidFill>
                <a:latin typeface="+mn-lt"/>
                <a:ea typeface="+mn-ea"/>
                <a:cs typeface="+mn-cs"/>
              </a:defRPr>
            </a:lvl9pPr>
          </a:lstStyle>
          <a:p>
            <a:fld id="{EB1023CF-B329-E444-9BAC-9F50F1C2498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p:cNvSpPr>
            <a:spLocks noGrp="1"/>
          </p:cNvSpPr>
          <p:nvPr>
            <p:ph type="dt" sz="half" idx="10"/>
          </p:nvPr>
        </p:nvSpPr>
        <p:spPr/>
        <p:txBody>
          <a:bodyPr/>
          <a:lstStyle/>
          <a:p>
            <a:fld id="{AD5D2152-08A9-004F-BE32-52A9C6BDFCAD}" type="datetimeFigureOut">
              <a:rPr lang="en-US" smtClean="0"/>
              <a:t>4/10/2021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t>4/10/2021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900" kern="1200">
          <a:solidFill>
            <a:schemeClr val="tx1"/>
          </a:solidFill>
          <a:latin typeface="+mn-lt"/>
          <a:ea typeface="+mn-ea"/>
          <a:cs typeface="+mn-cs"/>
        </a:defRPr>
      </a:lvl1pPr>
      <a:lvl2pPr marL="457200" algn="l" defTabSz="457200" rtl="0" eaLnBrk="1" latinLnBrk="0" hangingPunct="1">
        <a:defRPr sz="1900" kern="1200">
          <a:solidFill>
            <a:schemeClr val="tx1"/>
          </a:solidFill>
          <a:latin typeface="+mn-lt"/>
          <a:ea typeface="+mn-ea"/>
          <a:cs typeface="+mn-cs"/>
        </a:defRPr>
      </a:lvl2pPr>
      <a:lvl3pPr marL="914400" algn="l" defTabSz="457200" rtl="0" eaLnBrk="1" latinLnBrk="0" hangingPunct="1">
        <a:defRPr sz="1900" kern="1200">
          <a:solidFill>
            <a:schemeClr val="tx1"/>
          </a:solidFill>
          <a:latin typeface="+mn-lt"/>
          <a:ea typeface="+mn-ea"/>
          <a:cs typeface="+mn-cs"/>
        </a:defRPr>
      </a:lvl3pPr>
      <a:lvl4pPr marL="1371600" algn="l" defTabSz="457200" rtl="0" eaLnBrk="1" latinLnBrk="0" hangingPunct="1">
        <a:defRPr sz="1900" kern="1200">
          <a:solidFill>
            <a:schemeClr val="tx1"/>
          </a:solidFill>
          <a:latin typeface="+mn-lt"/>
          <a:ea typeface="+mn-ea"/>
          <a:cs typeface="+mn-cs"/>
        </a:defRPr>
      </a:lvl4pPr>
      <a:lvl5pPr marL="1828800" algn="l" defTabSz="457200" rtl="0" eaLnBrk="1" latinLnBrk="0" hangingPunct="1">
        <a:defRPr sz="1900" kern="1200">
          <a:solidFill>
            <a:schemeClr val="tx1"/>
          </a:solidFill>
          <a:latin typeface="+mn-lt"/>
          <a:ea typeface="+mn-ea"/>
          <a:cs typeface="+mn-cs"/>
        </a:defRPr>
      </a:lvl5pPr>
      <a:lvl6pPr marL="2286000" algn="l" defTabSz="457200" rtl="0" eaLnBrk="1" latinLnBrk="0" hangingPunct="1">
        <a:defRPr sz="1900" kern="1200">
          <a:solidFill>
            <a:schemeClr val="tx1"/>
          </a:solidFill>
          <a:latin typeface="+mn-lt"/>
          <a:ea typeface="+mn-ea"/>
          <a:cs typeface="+mn-cs"/>
        </a:defRPr>
      </a:lvl6pPr>
      <a:lvl7pPr marL="2743200" algn="l" defTabSz="457200" rtl="0" eaLnBrk="1" latinLnBrk="0" hangingPunct="1">
        <a:defRPr sz="1900" kern="1200">
          <a:solidFill>
            <a:schemeClr val="tx1"/>
          </a:solidFill>
          <a:latin typeface="+mn-lt"/>
          <a:ea typeface="+mn-ea"/>
          <a:cs typeface="+mn-cs"/>
        </a:defRPr>
      </a:lvl7pPr>
      <a:lvl8pPr marL="3200400" algn="l" defTabSz="457200" rtl="0" eaLnBrk="1" latinLnBrk="0" hangingPunct="1">
        <a:defRPr sz="1900" kern="1200">
          <a:solidFill>
            <a:schemeClr val="tx1"/>
          </a:solidFill>
          <a:latin typeface="+mn-lt"/>
          <a:ea typeface="+mn-ea"/>
          <a:cs typeface="+mn-cs"/>
        </a:defRPr>
      </a:lvl8pPr>
      <a:lvl9pPr marL="3657600" algn="l" defTabSz="4572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b="1" dirty="0"/>
              <a:t>Testing Sign up</a:t>
            </a:r>
            <a:endParaRPr lang="en-IN" b="1" dirty="0"/>
          </a:p>
        </p:txBody>
      </p:sp>
      <p:pic>
        <p:nvPicPr>
          <p:cNvPr id="11266" name="Picture 2" descr="C:\Users\Dell\Downloads\WhatsApp Image 2021-04-05 at 04.35.44.jpeg"/>
          <p:cNvPicPr>
            <a:picLocks noChangeAspect="1" noChangeArrowheads="1"/>
          </p:cNvPicPr>
          <p:nvPr/>
        </p:nvPicPr>
        <p:blipFill rotWithShape="1">
          <a:blip r:embed="rId2">
            <a:extLst>
              <a:ext uri="{28A0092B-C50C-407E-A947-70E740481C1C}">
                <a14:useLocalDpi xmlns:a14="http://schemas.microsoft.com/office/drawing/2010/main" val="0"/>
              </a:ext>
            </a:extLst>
          </a:blip>
          <a:srcRect b="4553"/>
          <a:stretch/>
        </p:blipFill>
        <p:spPr bwMode="auto">
          <a:xfrm>
            <a:off x="1072815" y="1091681"/>
            <a:ext cx="10046369" cy="467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35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606"/>
            <a:ext cx="10972800" cy="1143000"/>
          </a:xfrm>
        </p:spPr>
        <p:txBody>
          <a:bodyPr/>
          <a:lstStyle/>
          <a:p>
            <a:r>
              <a:rPr lang="en-US" b="1" dirty="0"/>
              <a:t>Sign up Testing</a:t>
            </a:r>
            <a:endParaRPr lang="en-IN" b="1" dirty="0"/>
          </a:p>
        </p:txBody>
      </p:sp>
      <p:pic>
        <p:nvPicPr>
          <p:cNvPr id="5122" name="Picture 2" descr="C:\Users\Dell\Downloads\Screenshot (390).png"/>
          <p:cNvPicPr>
            <a:picLocks noChangeAspect="1" noChangeArrowheads="1"/>
          </p:cNvPicPr>
          <p:nvPr/>
        </p:nvPicPr>
        <p:blipFill rotWithShape="1">
          <a:blip r:embed="rId2">
            <a:extLst>
              <a:ext uri="{28A0092B-C50C-407E-A947-70E740481C1C}">
                <a14:useLocalDpi xmlns:a14="http://schemas.microsoft.com/office/drawing/2010/main" val="0"/>
              </a:ext>
            </a:extLst>
          </a:blip>
          <a:srcRect t="8239" b="4566"/>
          <a:stretch/>
        </p:blipFill>
        <p:spPr bwMode="auto">
          <a:xfrm>
            <a:off x="974895" y="978322"/>
            <a:ext cx="10242210" cy="4901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20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959"/>
            <a:ext cx="10972800" cy="1143000"/>
          </a:xfrm>
        </p:spPr>
        <p:txBody>
          <a:bodyPr/>
          <a:lstStyle/>
          <a:p>
            <a:r>
              <a:rPr lang="en-US" b="1" dirty="0"/>
              <a:t>Sign up Testing</a:t>
            </a:r>
            <a:endParaRPr lang="en-IN" b="1" dirty="0"/>
          </a:p>
        </p:txBody>
      </p:sp>
      <p:pic>
        <p:nvPicPr>
          <p:cNvPr id="6146" name="Picture 2" descr="C:\Users\Dell\Downloads\Screenshot (394).png"/>
          <p:cNvPicPr>
            <a:picLocks noChangeAspect="1" noChangeArrowheads="1"/>
          </p:cNvPicPr>
          <p:nvPr/>
        </p:nvPicPr>
        <p:blipFill rotWithShape="1">
          <a:blip r:embed="rId2">
            <a:extLst>
              <a:ext uri="{28A0092B-C50C-407E-A947-70E740481C1C}">
                <a14:useLocalDpi xmlns:a14="http://schemas.microsoft.com/office/drawing/2010/main" val="0"/>
              </a:ext>
            </a:extLst>
          </a:blip>
          <a:srcRect t="7892" b="4498"/>
          <a:stretch/>
        </p:blipFill>
        <p:spPr bwMode="auto">
          <a:xfrm>
            <a:off x="1066800" y="1050451"/>
            <a:ext cx="10058400" cy="4757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13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5736"/>
            <a:ext cx="10972800" cy="1143000"/>
          </a:xfrm>
        </p:spPr>
        <p:txBody>
          <a:bodyPr/>
          <a:lstStyle/>
          <a:p>
            <a:r>
              <a:rPr lang="en-US" b="1" dirty="0"/>
              <a:t>Testing Sign up via Excel Sheet</a:t>
            </a:r>
            <a:endParaRPr lang="en-IN" b="1" dirty="0"/>
          </a:p>
        </p:txBody>
      </p:sp>
      <p:pic>
        <p:nvPicPr>
          <p:cNvPr id="2050" name="Picture 2" descr="C:\Users\Dell\Downloads\Screenshot (414).png"/>
          <p:cNvPicPr>
            <a:picLocks noChangeAspect="1" noChangeArrowheads="1"/>
          </p:cNvPicPr>
          <p:nvPr/>
        </p:nvPicPr>
        <p:blipFill rotWithShape="1">
          <a:blip r:embed="rId2">
            <a:extLst>
              <a:ext uri="{28A0092B-C50C-407E-A947-70E740481C1C}">
                <a14:useLocalDpi xmlns:a14="http://schemas.microsoft.com/office/drawing/2010/main" val="0"/>
              </a:ext>
            </a:extLst>
          </a:blip>
          <a:srcRect r="30485" b="41573"/>
          <a:stretch/>
        </p:blipFill>
        <p:spPr bwMode="auto">
          <a:xfrm>
            <a:off x="1709057" y="1393918"/>
            <a:ext cx="9078686" cy="4070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096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b="1" dirty="0"/>
              <a:t>LOGIN</a:t>
            </a:r>
            <a:endParaRPr lang="en-IN" b="1" dirty="0"/>
          </a:p>
        </p:txBody>
      </p:sp>
      <p:pic>
        <p:nvPicPr>
          <p:cNvPr id="5" name="Picture 4">
            <a:extLst>
              <a:ext uri="{FF2B5EF4-FFF2-40B4-BE49-F238E27FC236}">
                <a16:creationId xmlns:a16="http://schemas.microsoft.com/office/drawing/2014/main" id="{00EEAF31-CFA6-44CC-932C-C39BF8FDB95A}"/>
              </a:ext>
            </a:extLst>
          </p:cNvPr>
          <p:cNvPicPr>
            <a:picLocks noChangeAspect="1"/>
          </p:cNvPicPr>
          <p:nvPr/>
        </p:nvPicPr>
        <p:blipFill rotWithShape="1">
          <a:blip r:embed="rId2"/>
          <a:srcRect b="4489"/>
          <a:stretch/>
        </p:blipFill>
        <p:spPr>
          <a:xfrm>
            <a:off x="1334277" y="839755"/>
            <a:ext cx="9523445" cy="5116423"/>
          </a:xfrm>
          <a:prstGeom prst="rect">
            <a:avLst/>
          </a:prstGeom>
        </p:spPr>
      </p:pic>
    </p:spTree>
    <p:extLst>
      <p:ext uri="{BB962C8B-B14F-4D97-AF65-F5344CB8AC3E}">
        <p14:creationId xmlns:p14="http://schemas.microsoft.com/office/powerpoint/2010/main" val="1473849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b="1" dirty="0"/>
              <a:t>LOGIN TESTING</a:t>
            </a:r>
            <a:endParaRPr lang="en-IN" b="1" dirty="0"/>
          </a:p>
        </p:txBody>
      </p:sp>
      <p:pic>
        <p:nvPicPr>
          <p:cNvPr id="6146" name="Picture 2" descr="C:\Users\Dell\Downloads\WhatsApp Image 2021-04-05 at 04.36.17.jpeg"/>
          <p:cNvPicPr>
            <a:picLocks noChangeAspect="1" noChangeArrowheads="1"/>
          </p:cNvPicPr>
          <p:nvPr/>
        </p:nvPicPr>
        <p:blipFill rotWithShape="1">
          <a:blip r:embed="rId2">
            <a:extLst>
              <a:ext uri="{28A0092B-C50C-407E-A947-70E740481C1C}">
                <a14:useLocalDpi xmlns:a14="http://schemas.microsoft.com/office/drawing/2010/main" val="0"/>
              </a:ext>
            </a:extLst>
          </a:blip>
          <a:srcRect b="4535"/>
          <a:stretch/>
        </p:blipFill>
        <p:spPr bwMode="auto">
          <a:xfrm>
            <a:off x="995861" y="1046312"/>
            <a:ext cx="10200277" cy="476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97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b="1" dirty="0"/>
              <a:t>LOGIN TESTING</a:t>
            </a:r>
            <a:endParaRPr lang="en-IN" b="1" dirty="0"/>
          </a:p>
        </p:txBody>
      </p:sp>
      <p:pic>
        <p:nvPicPr>
          <p:cNvPr id="7170" name="Picture 2" descr="C:\Users\Dell\Downloads\WhatsApp Image 2021-04-05 at 04.36.18.jpeg"/>
          <p:cNvPicPr>
            <a:picLocks noChangeAspect="1" noChangeArrowheads="1"/>
          </p:cNvPicPr>
          <p:nvPr/>
        </p:nvPicPr>
        <p:blipFill rotWithShape="1">
          <a:blip r:embed="rId2">
            <a:extLst>
              <a:ext uri="{28A0092B-C50C-407E-A947-70E740481C1C}">
                <a14:useLocalDpi xmlns:a14="http://schemas.microsoft.com/office/drawing/2010/main" val="0"/>
              </a:ext>
            </a:extLst>
          </a:blip>
          <a:srcRect b="4447"/>
          <a:stretch/>
        </p:blipFill>
        <p:spPr bwMode="auto">
          <a:xfrm>
            <a:off x="1164771" y="1143000"/>
            <a:ext cx="9862457" cy="4541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493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b="1" dirty="0"/>
              <a:t>LOGIN TESTING</a:t>
            </a:r>
            <a:endParaRPr lang="en-IN" b="1" dirty="0"/>
          </a:p>
        </p:txBody>
      </p:sp>
      <p:pic>
        <p:nvPicPr>
          <p:cNvPr id="8194" name="Picture 2" descr="C:\Users\Dell\Downloads\WhatsApp Image 2021-04-05 at 04.36.18 (1).jpeg"/>
          <p:cNvPicPr>
            <a:picLocks noChangeAspect="1" noChangeArrowheads="1"/>
          </p:cNvPicPr>
          <p:nvPr/>
        </p:nvPicPr>
        <p:blipFill rotWithShape="1">
          <a:blip r:embed="rId2">
            <a:extLst>
              <a:ext uri="{28A0092B-C50C-407E-A947-70E740481C1C}">
                <a14:useLocalDpi xmlns:a14="http://schemas.microsoft.com/office/drawing/2010/main" val="0"/>
              </a:ext>
            </a:extLst>
          </a:blip>
          <a:srcRect t="2521" b="4571"/>
          <a:stretch/>
        </p:blipFill>
        <p:spPr bwMode="auto">
          <a:xfrm>
            <a:off x="1108788" y="1143000"/>
            <a:ext cx="9974424" cy="4500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20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41289"/>
            <a:ext cx="10972800" cy="1143000"/>
          </a:xfrm>
        </p:spPr>
        <p:txBody>
          <a:bodyPr/>
          <a:lstStyle/>
          <a:p>
            <a:r>
              <a:rPr lang="en-US" b="1" dirty="0"/>
              <a:t>Login Testing</a:t>
            </a:r>
            <a:endParaRPr lang="en-IN" b="1" dirty="0"/>
          </a:p>
        </p:txBody>
      </p:sp>
      <p:pic>
        <p:nvPicPr>
          <p:cNvPr id="3074" name="Picture 2" descr="C:\Users\Dell\Downloads\Screenshot (390).png"/>
          <p:cNvPicPr>
            <a:picLocks noChangeAspect="1" noChangeArrowheads="1"/>
          </p:cNvPicPr>
          <p:nvPr/>
        </p:nvPicPr>
        <p:blipFill rotWithShape="1">
          <a:blip r:embed="rId2">
            <a:extLst>
              <a:ext uri="{28A0092B-C50C-407E-A947-70E740481C1C}">
                <a14:useLocalDpi xmlns:a14="http://schemas.microsoft.com/office/drawing/2010/main" val="0"/>
              </a:ext>
            </a:extLst>
          </a:blip>
          <a:srcRect t="8402" b="4359"/>
          <a:stretch/>
        </p:blipFill>
        <p:spPr bwMode="auto">
          <a:xfrm>
            <a:off x="1270793" y="1284289"/>
            <a:ext cx="9650414" cy="428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375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5027"/>
            <a:ext cx="10972800" cy="1143000"/>
          </a:xfrm>
        </p:spPr>
        <p:txBody>
          <a:bodyPr/>
          <a:lstStyle/>
          <a:p>
            <a:r>
              <a:rPr lang="en-US" b="1" dirty="0"/>
              <a:t>Login Testing</a:t>
            </a:r>
            <a:endParaRPr lang="en-IN" b="1" dirty="0"/>
          </a:p>
        </p:txBody>
      </p:sp>
      <p:pic>
        <p:nvPicPr>
          <p:cNvPr id="4098" name="Picture 2" descr="C:\Users\Dell\Downloads\Screenshot (393).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443" b="5122"/>
          <a:stretch/>
        </p:blipFill>
        <p:spPr bwMode="auto">
          <a:xfrm>
            <a:off x="1384890" y="1302805"/>
            <a:ext cx="9727020" cy="427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48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231"/>
            <a:ext cx="12192000" cy="1143000"/>
          </a:xfrm>
        </p:spPr>
        <p:txBody>
          <a:bodyPr>
            <a:normAutofit fontScale="90000"/>
          </a:bodyPr>
          <a:lstStyle/>
          <a:p>
            <a:br>
              <a:rPr lang="en-US" altLang="en-US" sz="5000" b="1" dirty="0">
                <a:latin typeface="Times New Roman" panose="02020603050405020304" pitchFamily="18" charset="0"/>
                <a:cs typeface="Times New Roman" panose="02020603050405020304" pitchFamily="18" charset="0"/>
              </a:rPr>
            </a:br>
            <a:r>
              <a:rPr lang="en-US" altLang="en-US" sz="5000" b="1" dirty="0">
                <a:latin typeface="Times New Roman" panose="02020603050405020304" pitchFamily="18" charset="0"/>
                <a:cs typeface="Times New Roman" panose="02020603050405020304" pitchFamily="18" charset="0"/>
              </a:rPr>
              <a:t>Semester Project </a:t>
            </a:r>
            <a:br>
              <a:rPr lang="en-US" altLang="en-US" sz="5000" b="1" dirty="0">
                <a:latin typeface="Times New Roman" panose="02020603050405020304" pitchFamily="18" charset="0"/>
                <a:cs typeface="Times New Roman" panose="02020603050405020304" pitchFamily="18" charset="0"/>
              </a:rPr>
            </a:br>
            <a:r>
              <a:rPr lang="en-US" altLang="en-US" sz="3100" b="1" dirty="0">
                <a:latin typeface="Times New Roman" panose="02020603050405020304" pitchFamily="18" charset="0"/>
                <a:cs typeface="Times New Roman" panose="02020603050405020304" pitchFamily="18" charset="0"/>
              </a:rPr>
              <a:t>of</a:t>
            </a:r>
            <a:br>
              <a:rPr lang="en-US" altLang="en-US" sz="5000" b="1" dirty="0">
                <a:latin typeface="Times New Roman" panose="02020603050405020304" pitchFamily="18" charset="0"/>
                <a:cs typeface="Times New Roman" panose="02020603050405020304" pitchFamily="18" charset="0"/>
              </a:rPr>
            </a:br>
            <a:r>
              <a:rPr lang="en-US" altLang="en-US" sz="5000" b="1" dirty="0">
                <a:latin typeface="Times New Roman" panose="02020603050405020304" pitchFamily="18" charset="0"/>
                <a:cs typeface="Times New Roman" panose="02020603050405020304" pitchFamily="18" charset="0"/>
              </a:rPr>
              <a:t>Test Automation (</a:t>
            </a:r>
            <a:r>
              <a:rPr lang="en-US" altLang="en-US" sz="5000" b="1" dirty="0" err="1">
                <a:latin typeface="Times New Roman" panose="02020603050405020304" pitchFamily="18" charset="0"/>
                <a:cs typeface="Times New Roman" panose="02020603050405020304" pitchFamily="18" charset="0"/>
              </a:rPr>
              <a:t>LeetCode</a:t>
            </a:r>
            <a:r>
              <a:rPr lang="en-US" altLang="en-US" sz="5000" b="1" dirty="0">
                <a:latin typeface="Times New Roman" panose="02020603050405020304" pitchFamily="18" charset="0"/>
                <a:cs typeface="Times New Roman" panose="02020603050405020304" pitchFamily="18" charset="0"/>
              </a:rPr>
              <a:t>)</a:t>
            </a:r>
            <a:br>
              <a:rPr lang="en-US" altLang="en-US" sz="5000" b="1" dirty="0">
                <a:latin typeface="Times New Roman" panose="02020603050405020304" pitchFamily="18" charset="0"/>
                <a:cs typeface="Times New Roman" panose="02020603050405020304" pitchFamily="18" charset="0"/>
              </a:rPr>
            </a:br>
            <a:br>
              <a:rPr lang="en-US" altLang="en-US" sz="5000" b="1" dirty="0">
                <a:latin typeface="Times New Roman" panose="02020603050405020304" pitchFamily="18" charset="0"/>
                <a:cs typeface="Times New Roman" panose="02020603050405020304" pitchFamily="18" charset="0"/>
              </a:rPr>
            </a:br>
            <a:br>
              <a:rPr lang="en-US" altLang="en-US" sz="5000" b="1" dirty="0">
                <a:latin typeface="Times New Roman" panose="02020603050405020304" pitchFamily="18" charset="0"/>
                <a:cs typeface="Times New Roman" panose="02020603050405020304" pitchFamily="18" charset="0"/>
              </a:rPr>
            </a:br>
            <a:r>
              <a:rPr lang="en-US" altLang="en-US" b="1" dirty="0">
                <a:latin typeface="Times New Roman" panose="02020603050405020304" pitchFamily="18" charset="0"/>
                <a:cs typeface="Times New Roman" panose="02020603050405020304" pitchFamily="18" charset="0"/>
              </a:rPr>
              <a:t>By</a:t>
            </a:r>
            <a:br>
              <a:rPr lang="en-US" altLang="en-US" sz="5000" b="1" dirty="0">
                <a:latin typeface="Times New Roman" panose="02020603050405020304" pitchFamily="18" charset="0"/>
                <a:cs typeface="Times New Roman" panose="02020603050405020304" pitchFamily="18" charset="0"/>
              </a:rPr>
            </a:br>
            <a:endParaRPr lang="en-IN" altLang="en-US" sz="50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4617085" y="5367655"/>
            <a:ext cx="3922004" cy="1338828"/>
          </a:xfrm>
          <a:prstGeom prst="rect">
            <a:avLst/>
          </a:prstGeom>
          <a:noFill/>
        </p:spPr>
        <p:txBody>
          <a:bodyPr wrap="square" rtlCol="0">
            <a:spAutoFit/>
          </a:bodyPr>
          <a:lstStyle/>
          <a:p>
            <a:pPr algn="ctr"/>
            <a:r>
              <a:rPr lang="en-IN" altLang="en-US" sz="2400" b="1" i="1" dirty="0">
                <a:solidFill>
                  <a:schemeClr val="accent5"/>
                </a:solidFill>
              </a:rPr>
              <a:t>Under the guidance of</a:t>
            </a:r>
            <a:endParaRPr lang="en-IN" altLang="en-US" dirty="0"/>
          </a:p>
          <a:p>
            <a:pPr algn="ctr"/>
            <a:r>
              <a:rPr lang="en-IN" altLang="en-US" dirty="0" err="1"/>
              <a:t>Ms.</a:t>
            </a:r>
            <a:r>
              <a:rPr lang="en-IN" altLang="en-US" dirty="0"/>
              <a:t> </a:t>
            </a:r>
            <a:r>
              <a:rPr lang="en-IN" altLang="en-US" dirty="0" err="1"/>
              <a:t>Nitika</a:t>
            </a:r>
            <a:r>
              <a:rPr lang="en-IN" altLang="en-US" dirty="0"/>
              <a:t> </a:t>
            </a:r>
            <a:r>
              <a:rPr lang="en-IN" altLang="en-US" dirty="0" err="1"/>
              <a:t>Goenka</a:t>
            </a:r>
            <a:r>
              <a:rPr lang="en-IN" altLang="en-US" dirty="0"/>
              <a:t>,</a:t>
            </a:r>
          </a:p>
          <a:p>
            <a:pPr algn="ctr"/>
            <a:r>
              <a:rPr lang="en-IN" altLang="en-US" dirty="0"/>
              <a:t>Assistant Professor,</a:t>
            </a:r>
          </a:p>
          <a:p>
            <a:pPr algn="ctr"/>
            <a:r>
              <a:rPr lang="en-IN" altLang="en-US" dirty="0"/>
              <a:t>School of computer science.</a:t>
            </a:r>
          </a:p>
        </p:txBody>
      </p:sp>
      <p:sp>
        <p:nvSpPr>
          <p:cNvPr id="4" name="Text Box 3"/>
          <p:cNvSpPr txBox="1"/>
          <p:nvPr/>
        </p:nvSpPr>
        <p:spPr>
          <a:xfrm>
            <a:off x="2392969" y="3829217"/>
            <a:ext cx="8690610" cy="969496"/>
          </a:xfrm>
          <a:prstGeom prst="rect">
            <a:avLst/>
          </a:prstGeom>
          <a:noFill/>
        </p:spPr>
        <p:txBody>
          <a:bodyPr wrap="square" rtlCol="0">
            <a:spAutoFit/>
          </a:bodyPr>
          <a:lstStyle/>
          <a:p>
            <a:r>
              <a:rPr lang="en-IN" altLang="en-US" dirty="0"/>
              <a:t>	   Devmalya Bandyopadhyay	                              </a:t>
            </a:r>
            <a:r>
              <a:rPr lang="en-IN" altLang="en-US" dirty="0" err="1"/>
              <a:t>Abhishek</a:t>
            </a:r>
            <a:r>
              <a:rPr lang="en-IN" altLang="en-US" dirty="0"/>
              <a:t> Sharma</a:t>
            </a:r>
          </a:p>
          <a:p>
            <a:r>
              <a:rPr lang="en-IN" altLang="en-US" dirty="0"/>
              <a:t>	              500069119			                           500067644</a:t>
            </a:r>
          </a:p>
          <a:p>
            <a:r>
              <a:rPr lang="en-IN" altLang="en-US" dirty="0"/>
              <a:t>	             R171218039		                                   R171218005</a:t>
            </a:r>
          </a:p>
        </p:txBody>
      </p:sp>
      <p:pic>
        <p:nvPicPr>
          <p:cNvPr id="5" name="Picture 2" descr="C:\Users\Dell\Downloads\LeetCode_Shar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137" y="1897039"/>
            <a:ext cx="2251881" cy="12010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26788"/>
            <a:ext cx="10972800" cy="1143000"/>
          </a:xfrm>
        </p:spPr>
        <p:txBody>
          <a:bodyPr/>
          <a:lstStyle/>
          <a:p>
            <a:r>
              <a:rPr lang="en-US" b="1" dirty="0"/>
              <a:t>Testing Login via Excel Sheet</a:t>
            </a:r>
            <a:endParaRPr lang="en-IN" b="1" dirty="0"/>
          </a:p>
        </p:txBody>
      </p:sp>
      <p:pic>
        <p:nvPicPr>
          <p:cNvPr id="1026" name="Picture 2" descr="C:\Users\Dell\Downloads\Screenshot (413).png"/>
          <p:cNvPicPr>
            <a:picLocks noChangeAspect="1" noChangeArrowheads="1"/>
          </p:cNvPicPr>
          <p:nvPr/>
        </p:nvPicPr>
        <p:blipFill rotWithShape="1">
          <a:blip r:embed="rId2">
            <a:extLst>
              <a:ext uri="{28A0092B-C50C-407E-A947-70E740481C1C}">
                <a14:useLocalDpi xmlns:a14="http://schemas.microsoft.com/office/drawing/2010/main" val="0"/>
              </a:ext>
            </a:extLst>
          </a:blip>
          <a:srcRect b="5017"/>
          <a:stretch/>
        </p:blipFill>
        <p:spPr bwMode="auto">
          <a:xfrm>
            <a:off x="1391627" y="1381072"/>
            <a:ext cx="9408745" cy="422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752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958"/>
            <a:ext cx="10972800" cy="1143000"/>
          </a:xfrm>
        </p:spPr>
        <p:txBody>
          <a:bodyPr/>
          <a:lstStyle/>
          <a:p>
            <a:r>
              <a:rPr lang="en-US" b="1" dirty="0" err="1"/>
              <a:t>LeetCode</a:t>
            </a:r>
            <a:r>
              <a:rPr lang="en-US" b="1" dirty="0"/>
              <a:t> Home Page</a:t>
            </a:r>
            <a:endParaRPr lang="en-IN" b="1" dirty="0"/>
          </a:p>
        </p:txBody>
      </p:sp>
      <p:pic>
        <p:nvPicPr>
          <p:cNvPr id="7170" name="Picture 2" descr="C:\Users\Dell\Downloads\Screenshot (401).png"/>
          <p:cNvPicPr>
            <a:picLocks noChangeAspect="1" noChangeArrowheads="1"/>
          </p:cNvPicPr>
          <p:nvPr/>
        </p:nvPicPr>
        <p:blipFill rotWithShape="1">
          <a:blip r:embed="rId2">
            <a:extLst>
              <a:ext uri="{28A0092B-C50C-407E-A947-70E740481C1C}">
                <a14:useLocalDpi xmlns:a14="http://schemas.microsoft.com/office/drawing/2010/main" val="0"/>
              </a:ext>
            </a:extLst>
          </a:blip>
          <a:srcRect b="5161"/>
          <a:stretch/>
        </p:blipFill>
        <p:spPr bwMode="auto">
          <a:xfrm>
            <a:off x="903023" y="1000126"/>
            <a:ext cx="10385954" cy="499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1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708"/>
            <a:ext cx="10972800" cy="1143000"/>
          </a:xfrm>
        </p:spPr>
        <p:txBody>
          <a:bodyPr/>
          <a:lstStyle/>
          <a:p>
            <a:r>
              <a:rPr lang="en-US" b="1" dirty="0" err="1"/>
              <a:t>LeetCode</a:t>
            </a:r>
            <a:r>
              <a:rPr lang="en-US" b="1" dirty="0"/>
              <a:t> Home Page</a:t>
            </a:r>
            <a:endParaRPr lang="en-IN" b="1" dirty="0"/>
          </a:p>
        </p:txBody>
      </p:sp>
      <p:pic>
        <p:nvPicPr>
          <p:cNvPr id="8194" name="Picture 2" descr="C:\Users\Dell\Downloads\Screenshot (402).png"/>
          <p:cNvPicPr>
            <a:picLocks noChangeAspect="1" noChangeArrowheads="1"/>
          </p:cNvPicPr>
          <p:nvPr/>
        </p:nvPicPr>
        <p:blipFill rotWithShape="1">
          <a:blip r:embed="rId2">
            <a:extLst>
              <a:ext uri="{28A0092B-C50C-407E-A947-70E740481C1C}">
                <a14:useLocalDpi xmlns:a14="http://schemas.microsoft.com/office/drawing/2010/main" val="0"/>
              </a:ext>
            </a:extLst>
          </a:blip>
          <a:srcRect b="4713"/>
          <a:stretch/>
        </p:blipFill>
        <p:spPr bwMode="auto">
          <a:xfrm>
            <a:off x="1099457" y="1049117"/>
            <a:ext cx="9993086" cy="475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33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254"/>
            <a:ext cx="10972800" cy="1143000"/>
          </a:xfrm>
        </p:spPr>
        <p:txBody>
          <a:bodyPr/>
          <a:lstStyle/>
          <a:p>
            <a:r>
              <a:rPr lang="en-US" b="1" dirty="0" err="1"/>
              <a:t>LeetCode</a:t>
            </a:r>
            <a:r>
              <a:rPr lang="en-US" b="1" dirty="0"/>
              <a:t> Home Page</a:t>
            </a:r>
            <a:endParaRPr lang="en-IN" b="1" dirty="0"/>
          </a:p>
        </p:txBody>
      </p:sp>
      <p:pic>
        <p:nvPicPr>
          <p:cNvPr id="9218" name="Picture 2" descr="C:\Users\Dell\Downloads\Screenshot (403).png"/>
          <p:cNvPicPr>
            <a:picLocks noChangeAspect="1" noChangeArrowheads="1"/>
          </p:cNvPicPr>
          <p:nvPr/>
        </p:nvPicPr>
        <p:blipFill rotWithShape="1">
          <a:blip r:embed="rId2">
            <a:extLst>
              <a:ext uri="{28A0092B-C50C-407E-A947-70E740481C1C}">
                <a14:useLocalDpi xmlns:a14="http://schemas.microsoft.com/office/drawing/2010/main" val="0"/>
              </a:ext>
            </a:extLst>
          </a:blip>
          <a:srcRect b="4556"/>
          <a:stretch/>
        </p:blipFill>
        <p:spPr bwMode="auto">
          <a:xfrm>
            <a:off x="1373155" y="1068823"/>
            <a:ext cx="9750490" cy="472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12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Dell\Downloads\WhatsApp Image 2021-04-05 at 04.35.34.jpeg">
            <a:extLst>
              <a:ext uri="{FF2B5EF4-FFF2-40B4-BE49-F238E27FC236}">
                <a16:creationId xmlns:a16="http://schemas.microsoft.com/office/drawing/2014/main" id="{D25DC791-04BA-4886-8F78-ABF430225E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71"/>
          <a:stretch/>
        </p:blipFill>
        <p:spPr bwMode="auto">
          <a:xfrm>
            <a:off x="848481" y="413248"/>
            <a:ext cx="10681647" cy="5446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80DEE5-B284-486C-90E6-A5233F219898}"/>
              </a:ext>
            </a:extLst>
          </p:cNvPr>
          <p:cNvSpPr/>
          <p:nvPr/>
        </p:nvSpPr>
        <p:spPr>
          <a:xfrm>
            <a:off x="6326155" y="1212980"/>
            <a:ext cx="4077478" cy="4198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9130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10972800" cy="1143000"/>
          </a:xfrm>
        </p:spPr>
        <p:txBody>
          <a:bodyPr/>
          <a:lstStyle/>
          <a:p>
            <a:r>
              <a:rPr lang="en-US" b="1" dirty="0" err="1"/>
              <a:t>LeetCode</a:t>
            </a:r>
            <a:r>
              <a:rPr lang="en-US" b="1" dirty="0"/>
              <a:t> Home Page</a:t>
            </a:r>
            <a:endParaRPr lang="en-IN" b="1" dirty="0"/>
          </a:p>
        </p:txBody>
      </p:sp>
      <p:pic>
        <p:nvPicPr>
          <p:cNvPr id="10242" name="Picture 2" descr="C:\Users\Dell\Downloads\Screenshot (392).png"/>
          <p:cNvPicPr>
            <a:picLocks noChangeAspect="1" noChangeArrowheads="1"/>
          </p:cNvPicPr>
          <p:nvPr/>
        </p:nvPicPr>
        <p:blipFill rotWithShape="1">
          <a:blip r:embed="rId2">
            <a:extLst>
              <a:ext uri="{28A0092B-C50C-407E-A947-70E740481C1C}">
                <a14:useLocalDpi xmlns:a14="http://schemas.microsoft.com/office/drawing/2010/main" val="0"/>
              </a:ext>
            </a:extLst>
          </a:blip>
          <a:srcRect t="7407" b="4630"/>
          <a:stretch/>
        </p:blipFill>
        <p:spPr bwMode="auto">
          <a:xfrm>
            <a:off x="1370045" y="1059899"/>
            <a:ext cx="9451909" cy="457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525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606"/>
            <a:ext cx="10972800" cy="1143000"/>
          </a:xfrm>
        </p:spPr>
        <p:txBody>
          <a:bodyPr/>
          <a:lstStyle/>
          <a:p>
            <a:r>
              <a:rPr lang="en-US" b="1" dirty="0" err="1"/>
              <a:t>LeetCode</a:t>
            </a:r>
            <a:r>
              <a:rPr lang="en-US" b="1" dirty="0"/>
              <a:t> Home Page</a:t>
            </a:r>
            <a:endParaRPr lang="en-IN" b="1" dirty="0"/>
          </a:p>
        </p:txBody>
      </p:sp>
      <p:pic>
        <p:nvPicPr>
          <p:cNvPr id="11266" name="Picture 2" descr="C:\Users\Dell\Downloads\Screenshot (395).png"/>
          <p:cNvPicPr>
            <a:picLocks noChangeAspect="1" noChangeArrowheads="1"/>
          </p:cNvPicPr>
          <p:nvPr/>
        </p:nvPicPr>
        <p:blipFill rotWithShape="1">
          <a:blip r:embed="rId2">
            <a:extLst>
              <a:ext uri="{28A0092B-C50C-407E-A947-70E740481C1C}">
                <a14:useLocalDpi xmlns:a14="http://schemas.microsoft.com/office/drawing/2010/main" val="0"/>
              </a:ext>
            </a:extLst>
          </a:blip>
          <a:srcRect b="4994"/>
          <a:stretch/>
        </p:blipFill>
        <p:spPr bwMode="auto">
          <a:xfrm>
            <a:off x="1447800" y="1213712"/>
            <a:ext cx="9601200" cy="462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656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254"/>
            <a:ext cx="10972800" cy="1143000"/>
          </a:xfrm>
        </p:spPr>
        <p:txBody>
          <a:bodyPr/>
          <a:lstStyle/>
          <a:p>
            <a:r>
              <a:rPr lang="en-US" b="1" dirty="0"/>
              <a:t>Test through run.bat file</a:t>
            </a:r>
            <a:endParaRPr lang="en-IN" b="1" dirty="0"/>
          </a:p>
        </p:txBody>
      </p:sp>
      <p:pic>
        <p:nvPicPr>
          <p:cNvPr id="12290" name="Picture 2" descr="C:\Users\Dell\Downloa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84" y="1110484"/>
            <a:ext cx="4905936" cy="498240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C:\Users\Dell\Downloads\Screenshot (405).png"/>
          <p:cNvPicPr>
            <a:picLocks noChangeAspect="1" noChangeArrowheads="1"/>
          </p:cNvPicPr>
          <p:nvPr/>
        </p:nvPicPr>
        <p:blipFill rotWithShape="1">
          <a:blip r:embed="rId3">
            <a:extLst>
              <a:ext uri="{28A0092B-C50C-407E-A947-70E740481C1C}">
                <a14:useLocalDpi xmlns:a14="http://schemas.microsoft.com/office/drawing/2010/main" val="0"/>
              </a:ext>
            </a:extLst>
          </a:blip>
          <a:srcRect r="40583" b="37667"/>
          <a:stretch/>
        </p:blipFill>
        <p:spPr bwMode="auto">
          <a:xfrm>
            <a:off x="597159" y="1091821"/>
            <a:ext cx="5624974" cy="500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448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254"/>
            <a:ext cx="10972800" cy="1143000"/>
          </a:xfrm>
        </p:spPr>
        <p:txBody>
          <a:bodyPr/>
          <a:lstStyle/>
          <a:p>
            <a:r>
              <a:rPr lang="en-US" b="1" dirty="0"/>
              <a:t>Jenkins</a:t>
            </a:r>
            <a:endParaRPr lang="en-IN" b="1" dirty="0"/>
          </a:p>
        </p:txBody>
      </p:sp>
      <p:pic>
        <p:nvPicPr>
          <p:cNvPr id="15362" name="Picture 2" descr="C:\Users\Dell\Downloads\Screenshot (411).png"/>
          <p:cNvPicPr>
            <a:picLocks noChangeAspect="1" noChangeArrowheads="1"/>
          </p:cNvPicPr>
          <p:nvPr/>
        </p:nvPicPr>
        <p:blipFill rotWithShape="1">
          <a:blip r:embed="rId2">
            <a:extLst>
              <a:ext uri="{28A0092B-C50C-407E-A947-70E740481C1C}">
                <a14:useLocalDpi xmlns:a14="http://schemas.microsoft.com/office/drawing/2010/main" val="0"/>
              </a:ext>
            </a:extLst>
          </a:blip>
          <a:srcRect b="4579"/>
          <a:stretch/>
        </p:blipFill>
        <p:spPr bwMode="auto">
          <a:xfrm>
            <a:off x="1429139" y="1122768"/>
            <a:ext cx="9638521" cy="461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79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10972800" cy="1143000"/>
          </a:xfrm>
        </p:spPr>
        <p:txBody>
          <a:bodyPr/>
          <a:lstStyle/>
          <a:p>
            <a:r>
              <a:rPr lang="en-US" b="1" dirty="0"/>
              <a:t>Jenkins</a:t>
            </a:r>
            <a:endParaRPr lang="en-IN" b="1" dirty="0"/>
          </a:p>
        </p:txBody>
      </p:sp>
      <p:pic>
        <p:nvPicPr>
          <p:cNvPr id="13315" name="Picture 3" descr="C:\Users\Dell\Downloads\Screenshot (409).png"/>
          <p:cNvPicPr>
            <a:picLocks noChangeAspect="1" noChangeArrowheads="1"/>
          </p:cNvPicPr>
          <p:nvPr/>
        </p:nvPicPr>
        <p:blipFill rotWithShape="1">
          <a:blip r:embed="rId3">
            <a:extLst>
              <a:ext uri="{28A0092B-C50C-407E-A947-70E740481C1C}">
                <a14:useLocalDpi xmlns:a14="http://schemas.microsoft.com/office/drawing/2010/main" val="0"/>
              </a:ext>
            </a:extLst>
          </a:blip>
          <a:srcRect b="22209"/>
          <a:stretch/>
        </p:blipFill>
        <p:spPr bwMode="auto">
          <a:xfrm>
            <a:off x="1405812" y="985423"/>
            <a:ext cx="9685176" cy="475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39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a:spLocks noGrp="1"/>
          </p:cNvSpPr>
          <p:nvPr>
            <p:ph type="title"/>
          </p:nvPr>
        </p:nvSpPr>
        <p:spPr/>
        <p:txBody>
          <a:bodyPr rtlCol="0"/>
          <a:lstStyle/>
          <a:p>
            <a:pPr algn="l"/>
            <a:r>
              <a:rPr lang="en-IN" altLang="en-US" b="1" dirty="0">
                <a:latin typeface="Times New Roman" panose="02020603050405020304" pitchFamily="18" charset="0"/>
                <a:cs typeface="Times New Roman" panose="02020603050405020304" pitchFamily="18" charset="0"/>
              </a:rPr>
              <a:t>ABSTRACT</a:t>
            </a:r>
          </a:p>
        </p:txBody>
      </p:sp>
      <p:sp>
        <p:nvSpPr>
          <p:cNvPr id="7" name="Content Placeholder 6"/>
          <p:cNvSpPr>
            <a:spLocks noGrp="1"/>
          </p:cNvSpPr>
          <p:nvPr>
            <p:ph idx="1"/>
          </p:nvPr>
        </p:nvSpPr>
        <p:spPr>
          <a:xfrm>
            <a:off x="665018" y="1585278"/>
            <a:ext cx="10972800" cy="3822469"/>
          </a:xfrm>
        </p:spPr>
        <p:txBody>
          <a:bodyPr rtlCol="0">
            <a:noAutofit/>
          </a:bodyPr>
          <a:lstStyle/>
          <a:p>
            <a:pPr marL="0" indent="0">
              <a:buNone/>
            </a:pPr>
            <a:r>
              <a:rPr lang="en-US" sz="1600" b="1" dirty="0"/>
              <a:t>Software testing</a:t>
            </a:r>
            <a:r>
              <a:rPr lang="en-US" sz="1600" dirty="0"/>
              <a:t> is one of the vital and crucial phase of software development lifecycle. Today many software applications are developed as web based application that runs directly through Internet browser. The importance of controlling and improving the quality of web applications will increase its economic relevance. Automation testing decreases the test cost and increases work efficiency to deliver a high quality and stable product at the end. Web applications are flattering additional complexity that applications are difficult to test manually. It will increase the time and cost. Accurate results can't be provided. This can be avoided by using test automation. The objective of the paper is to make test automation intended for Web applications using Software testing tool</a:t>
            </a:r>
            <a:r>
              <a:rPr lang="en-US" sz="1600" b="1" dirty="0"/>
              <a:t>, Selenium</a:t>
            </a:r>
            <a:r>
              <a:rPr lang="en-US" sz="1600" dirty="0"/>
              <a:t>. It is a collection of testing tool running with multiple browsers, operating systems and many programming languages. Selenium contains almost all the characteristics to automate tests and it is used to build test cases for web applications.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Jenkins files</a:t>
            </a:r>
            <a:endParaRPr lang="en-IN" b="1" dirty="0"/>
          </a:p>
        </p:txBody>
      </p:sp>
      <p:pic>
        <p:nvPicPr>
          <p:cNvPr id="14338" name="Picture 2" descr="C:\Users\Dell\Downloads\Screenshot (406).png"/>
          <p:cNvPicPr>
            <a:picLocks noChangeAspect="1" noChangeArrowheads="1"/>
          </p:cNvPicPr>
          <p:nvPr/>
        </p:nvPicPr>
        <p:blipFill rotWithShape="1">
          <a:blip r:embed="rId2">
            <a:extLst>
              <a:ext uri="{28A0092B-C50C-407E-A947-70E740481C1C}">
                <a14:useLocalDpi xmlns:a14="http://schemas.microsoft.com/office/drawing/2010/main" val="0"/>
              </a:ext>
            </a:extLst>
          </a:blip>
          <a:srcRect b="59496"/>
          <a:stretch/>
        </p:blipFill>
        <p:spPr bwMode="auto">
          <a:xfrm>
            <a:off x="1855990" y="1570039"/>
            <a:ext cx="8480020" cy="354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637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10972800" cy="1143000"/>
          </a:xfrm>
        </p:spPr>
        <p:txBody>
          <a:bodyPr/>
          <a:lstStyle/>
          <a:p>
            <a:r>
              <a:rPr lang="en-US" b="1" dirty="0"/>
              <a:t>Testing via Jenkins</a:t>
            </a:r>
            <a:endParaRPr lang="en-IN" b="1" dirty="0"/>
          </a:p>
        </p:txBody>
      </p:sp>
      <p:pic>
        <p:nvPicPr>
          <p:cNvPr id="16386" name="Picture 2" descr="C:\Users\Dell\Downloads\Screenshot (412).png"/>
          <p:cNvPicPr>
            <a:picLocks noChangeAspect="1" noChangeArrowheads="1"/>
          </p:cNvPicPr>
          <p:nvPr/>
        </p:nvPicPr>
        <p:blipFill rotWithShape="1">
          <a:blip r:embed="rId2">
            <a:extLst>
              <a:ext uri="{28A0092B-C50C-407E-A947-70E740481C1C}">
                <a14:useLocalDpi xmlns:a14="http://schemas.microsoft.com/office/drawing/2010/main" val="0"/>
              </a:ext>
            </a:extLst>
          </a:blip>
          <a:srcRect t="3250" b="12000"/>
          <a:stretch/>
        </p:blipFill>
        <p:spPr bwMode="auto">
          <a:xfrm>
            <a:off x="1359159" y="1091331"/>
            <a:ext cx="9778482" cy="467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604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4902"/>
            <a:ext cx="10972800" cy="1143000"/>
          </a:xfrm>
        </p:spPr>
        <p:txBody>
          <a:bodyPr/>
          <a:lstStyle/>
          <a:p>
            <a:r>
              <a:rPr lang="en-US" b="1" dirty="0"/>
              <a:t>Testing via Jenkins</a:t>
            </a:r>
            <a:endParaRPr lang="en-IN" b="1" dirty="0"/>
          </a:p>
        </p:txBody>
      </p:sp>
      <p:pic>
        <p:nvPicPr>
          <p:cNvPr id="1026" name="Picture 2" descr="C:\Users\Dell\Downloads\WhatsApp Image 2021-04-10 at 22.55.41.jpe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212"/>
          <a:stretch/>
        </p:blipFill>
        <p:spPr bwMode="auto">
          <a:xfrm>
            <a:off x="1491343" y="1401819"/>
            <a:ext cx="9209314" cy="441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42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Arial Black" panose="020B0A04020102020204" pitchFamily="34" charset="0"/>
              </a:rPr>
              <a:t>System Requirements</a:t>
            </a:r>
            <a:endParaRPr lang="en-IN" b="1" dirty="0">
              <a:latin typeface="Arial Black" panose="020B0A04020102020204" pitchFamily="34" charset="0"/>
            </a:endParaRPr>
          </a:p>
        </p:txBody>
      </p:sp>
      <p:sp>
        <p:nvSpPr>
          <p:cNvPr id="3" name="Content Placeholder 2"/>
          <p:cNvSpPr>
            <a:spLocks noGrp="1"/>
          </p:cNvSpPr>
          <p:nvPr>
            <p:ph idx="1"/>
          </p:nvPr>
        </p:nvSpPr>
        <p:spPr/>
        <p:txBody>
          <a:bodyPr/>
          <a:lstStyle/>
          <a:p>
            <a:r>
              <a:rPr lang="en-IN" sz="1800" dirty="0">
                <a:solidFill>
                  <a:srgbClr val="000000"/>
                </a:solidFill>
                <a:effectLst/>
                <a:ea typeface="Times New Roman" panose="02020603050405020304" pitchFamily="18" charset="0"/>
                <a:cs typeface="+mn-lt"/>
              </a:rPr>
              <a:t>Hardware requirements:</a:t>
            </a:r>
            <a:endParaRPr lang="en-IN" sz="1800" dirty="0">
              <a:effectLst/>
              <a:ea typeface="Times New Roman" panose="02020603050405020304" pitchFamily="18" charset="0"/>
              <a:cs typeface="+mn-lt"/>
            </a:endParaRPr>
          </a:p>
          <a:p>
            <a:pPr marL="342900" lvl="0" indent="-342900" fontAlgn="base">
              <a:buFont typeface="+mj-lt"/>
              <a:buAutoNum type="arabicPeriod"/>
              <a:tabLst>
                <a:tab pos="457200" algn="l"/>
              </a:tabLst>
            </a:pPr>
            <a:r>
              <a:rPr lang="en-IN" sz="1800" dirty="0">
                <a:solidFill>
                  <a:srgbClr val="000000"/>
                </a:solidFill>
                <a:effectLst/>
                <a:ea typeface="Times New Roman" panose="02020603050405020304" pitchFamily="18" charset="0"/>
                <a:cs typeface="+mn-lt"/>
              </a:rPr>
              <a:t>8 - 32 GB RAM</a:t>
            </a:r>
          </a:p>
          <a:p>
            <a:pPr marL="342900" lvl="0" indent="-342900" fontAlgn="base">
              <a:buFont typeface="+mj-lt"/>
              <a:buAutoNum type="arabicPeriod"/>
              <a:tabLst>
                <a:tab pos="457200" algn="l"/>
              </a:tabLst>
            </a:pPr>
            <a:r>
              <a:rPr lang="en-IN" sz="1800" dirty="0">
                <a:solidFill>
                  <a:srgbClr val="000000"/>
                </a:solidFill>
                <a:effectLst/>
                <a:ea typeface="Times New Roman" panose="02020603050405020304" pitchFamily="18" charset="0"/>
                <a:cs typeface="+mn-lt"/>
              </a:rPr>
              <a:t>20GB storage</a:t>
            </a:r>
          </a:p>
          <a:p>
            <a:pPr marL="342900" lvl="0" indent="-342900" fontAlgn="base">
              <a:buFont typeface="+mj-lt"/>
              <a:buAutoNum type="arabicPeriod"/>
              <a:tabLst>
                <a:tab pos="457200" algn="l"/>
              </a:tabLst>
            </a:pPr>
            <a:r>
              <a:rPr lang="en-IN" sz="1800" dirty="0">
                <a:solidFill>
                  <a:srgbClr val="000000"/>
                </a:solidFill>
                <a:effectLst/>
                <a:ea typeface="Times New Roman" panose="02020603050405020304" pitchFamily="18" charset="0"/>
                <a:cs typeface="+mn-lt"/>
              </a:rPr>
              <a:t>2 - 4 GB Graphics memory</a:t>
            </a:r>
          </a:p>
          <a:p>
            <a:pPr marL="0" indent="0">
              <a:buNone/>
            </a:pPr>
            <a:endParaRPr lang="en-IN" sz="1800" dirty="0">
              <a:effectLst/>
              <a:ea typeface="Times New Roman" panose="02020603050405020304" pitchFamily="18" charset="0"/>
              <a:cs typeface="+mn-lt"/>
            </a:endParaRPr>
          </a:p>
          <a:p>
            <a:r>
              <a:rPr lang="en-IN" sz="1800" dirty="0">
                <a:solidFill>
                  <a:srgbClr val="000000"/>
                </a:solidFill>
                <a:effectLst/>
                <a:ea typeface="Times New Roman" panose="02020603050405020304" pitchFamily="18" charset="0"/>
                <a:cs typeface="+mn-lt"/>
              </a:rPr>
              <a:t>Software Memory:-</a:t>
            </a:r>
            <a:endParaRPr lang="en-IN" sz="1800" dirty="0">
              <a:effectLst/>
              <a:ea typeface="Times New Roman" panose="02020603050405020304" pitchFamily="18" charset="0"/>
              <a:cs typeface="+mn-lt"/>
            </a:endParaRPr>
          </a:p>
          <a:p>
            <a:pPr marL="342900" lvl="0" indent="-342900" fontAlgn="base">
              <a:buFont typeface="+mj-lt"/>
              <a:buAutoNum type="arabicPeriod"/>
              <a:tabLst>
                <a:tab pos="457200" algn="l"/>
              </a:tabLst>
            </a:pPr>
            <a:r>
              <a:rPr lang="en-US" sz="1800" dirty="0">
                <a:solidFill>
                  <a:srgbClr val="000000"/>
                </a:solidFill>
                <a:ea typeface="Times New Roman" panose="02020603050405020304" pitchFamily="18" charset="0"/>
                <a:cs typeface="+mn-lt"/>
              </a:rPr>
              <a:t>Eclipse</a:t>
            </a:r>
            <a:endParaRPr lang="en-IN" sz="1800" dirty="0">
              <a:solidFill>
                <a:srgbClr val="000000"/>
              </a:solidFill>
              <a:effectLst/>
              <a:ea typeface="Times New Roman" panose="02020603050405020304" pitchFamily="18" charset="0"/>
              <a:cs typeface="+mn-lt"/>
            </a:endParaRPr>
          </a:p>
          <a:p>
            <a:pPr marL="342900" lvl="0" indent="-342900" fontAlgn="base">
              <a:buFont typeface="+mj-lt"/>
              <a:buAutoNum type="arabicPeriod"/>
              <a:tabLst>
                <a:tab pos="457200" algn="l"/>
              </a:tabLst>
            </a:pPr>
            <a:r>
              <a:rPr lang="en-IN" sz="1800" dirty="0">
                <a:solidFill>
                  <a:srgbClr val="000000"/>
                </a:solidFill>
                <a:effectLst/>
                <a:ea typeface="Times New Roman" panose="02020603050405020304" pitchFamily="18" charset="0"/>
                <a:cs typeface="+mn-lt"/>
              </a:rPr>
              <a:t>JDK</a:t>
            </a:r>
          </a:p>
          <a:p>
            <a:pPr marL="342900" lvl="0" indent="-342900" fontAlgn="base">
              <a:buFont typeface="+mj-lt"/>
              <a:buAutoNum type="arabicPeriod"/>
              <a:tabLst>
                <a:tab pos="457200" algn="l"/>
              </a:tabLst>
            </a:pPr>
            <a:r>
              <a:rPr lang="en-US" sz="1800" dirty="0">
                <a:solidFill>
                  <a:srgbClr val="000000"/>
                </a:solidFill>
                <a:ea typeface="Times New Roman" panose="02020603050405020304" pitchFamily="18" charset="0"/>
                <a:cs typeface="+mn-lt"/>
              </a:rPr>
              <a:t>Internet</a:t>
            </a:r>
            <a:endParaRPr lang="en-IN" sz="1800" dirty="0">
              <a:solidFill>
                <a:srgbClr val="000000"/>
              </a:solidFill>
              <a:effectLst/>
              <a:ea typeface="Times New Roman" panose="02020603050405020304" pitchFamily="18" charset="0"/>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b="1" dirty="0" err="1">
                <a:latin typeface="Times New Roman" pitchFamily="18" charset="0"/>
                <a:cs typeface="Times New Roman" pitchFamily="18" charset="0"/>
              </a:rPr>
              <a:t>LeetCode</a:t>
            </a:r>
            <a:endParaRPr lang="en-IN" sz="4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marL="0" indent="0">
              <a:buNone/>
            </a:pPr>
            <a:r>
              <a:rPr lang="en-US" b="1" dirty="0" err="1"/>
              <a:t>LeetCode</a:t>
            </a:r>
            <a:r>
              <a:rPr lang="en-US" dirty="0"/>
              <a:t> is one of the most well-known online judge platforms that you can use to practice your programming skills by solving coding questions. It has over 1,100 different problems, support for over 18 programming languages, and an active community that is always there to help you with the solutions you come up with. If your intention is to hone your coding skills, then this online judge platform is one of the best that you can use.</a:t>
            </a:r>
          </a:p>
          <a:p>
            <a:pPr marL="0" indent="0">
              <a:buNone/>
            </a:pPr>
            <a:r>
              <a:rPr lang="en-US" dirty="0"/>
              <a:t>Most of </a:t>
            </a:r>
            <a:r>
              <a:rPr lang="en-US" dirty="0" err="1"/>
              <a:t>LeetCode’s</a:t>
            </a:r>
            <a:r>
              <a:rPr lang="en-US" dirty="0"/>
              <a:t> content is free, but </a:t>
            </a:r>
            <a:r>
              <a:rPr lang="en-US" b="1" dirty="0" err="1"/>
              <a:t>LeetCode</a:t>
            </a:r>
            <a:r>
              <a:rPr lang="en-US" b="1" dirty="0"/>
              <a:t> Premium</a:t>
            </a:r>
            <a:r>
              <a:rPr lang="en-US" dirty="0"/>
              <a:t> enhances all of its positives by granting you access to things like access to premium problems and solutions, access to a built-in debugger, an autocomplete function, and interview simulations with feedback. It also makes it even more effective if you’re using it to prepare for technical interviews, as it grants you access to company-specific programming questions that you can use to have a better grasp of what you can expect from the questions you’ll face in interviews with companies like </a:t>
            </a:r>
            <a:r>
              <a:rPr lang="en-US" b="1" dirty="0"/>
              <a:t>Google</a:t>
            </a:r>
            <a:r>
              <a:rPr lang="en-US" dirty="0"/>
              <a:t>, </a:t>
            </a:r>
            <a:r>
              <a:rPr lang="en-US" b="1" dirty="0"/>
              <a:t>Facebook</a:t>
            </a:r>
            <a:r>
              <a:rPr lang="en-US" dirty="0"/>
              <a:t>, and </a:t>
            </a:r>
            <a:r>
              <a:rPr lang="en-US" b="1" dirty="0"/>
              <a:t>Microsoft</a:t>
            </a:r>
            <a:r>
              <a:rPr lang="en-US" dirty="0"/>
              <a:t>, making it the ideal online judge to use if your sights are set on one of these FAANG companies.</a:t>
            </a:r>
          </a:p>
          <a:p>
            <a:pPr marL="0" indent="0">
              <a:buNone/>
            </a:pPr>
            <a:endParaRPr lang="en-IN" dirty="0"/>
          </a:p>
        </p:txBody>
      </p:sp>
    </p:spTree>
    <p:extLst>
      <p:ext uri="{BB962C8B-B14F-4D97-AF65-F5344CB8AC3E}">
        <p14:creationId xmlns:p14="http://schemas.microsoft.com/office/powerpoint/2010/main" val="179716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a:xfrm>
            <a:off x="468630" y="297815"/>
            <a:ext cx="7865745" cy="1220470"/>
          </a:xfrm>
        </p:spPr>
        <p:txBody>
          <a:bodyPr rtlCol="0">
            <a:normAutofit/>
          </a:bodyPr>
          <a:lstStyle/>
          <a:p>
            <a:pPr algn="l"/>
            <a:r>
              <a:rPr lang="en-US" sz="4800" b="1" dirty="0">
                <a:latin typeface="Times New Roman" panose="02020603050405020304" pitchFamily="18" charset="0"/>
                <a:cs typeface="Times New Roman" panose="02020603050405020304" pitchFamily="18" charset="0"/>
              </a:rPr>
              <a:t>Selenium</a:t>
            </a:r>
          </a:p>
        </p:txBody>
      </p:sp>
      <p:sp>
        <p:nvSpPr>
          <p:cNvPr id="5" name="Content Placeholder 4"/>
          <p:cNvSpPr>
            <a:spLocks noGrp="1"/>
          </p:cNvSpPr>
          <p:nvPr>
            <p:ph idx="1"/>
          </p:nvPr>
        </p:nvSpPr>
        <p:spPr>
          <a:xfrm>
            <a:off x="421005" y="1670685"/>
            <a:ext cx="11349990" cy="4613910"/>
          </a:xfrm>
        </p:spPr>
        <p:txBody>
          <a:bodyPr vert="horz" rtlCol="0">
            <a:normAutofit fontScale="97500"/>
          </a:bodyPr>
          <a:lstStyle/>
          <a:p>
            <a:pPr marL="0" indent="0">
              <a:buNone/>
            </a:pPr>
            <a:r>
              <a:rPr lang="en-US" sz="3300" dirty="0"/>
              <a:t>Selenium is a portable framework for testing web applications. It provides a playback tool for authoring functional tests without the need to learn a test scripting language.</a:t>
            </a:r>
            <a:r>
              <a:rPr lang="en-US" sz="3300" dirty="0">
                <a:effectLst/>
                <a:latin typeface="Calibri" panose="020F0502020204030204" pitchFamily="34" charset="0"/>
                <a:ea typeface="Times New Roman" panose="02020603050405020304" pitchFamily="18" charset="0"/>
                <a:cs typeface="Calibri" panose="020F0502020204030204" pitchFamily="34" charset="0"/>
              </a:rPr>
              <a:t> </a:t>
            </a:r>
            <a:endParaRPr lang="en-IN" sz="3300" dirty="0">
              <a:effectLst/>
              <a:latin typeface="Calibri" panose="020F0502020204030204" pitchFamily="34" charset="0"/>
              <a:ea typeface="Times New Roman" panose="02020603050405020304" pitchFamily="18" charset="0"/>
              <a:cs typeface="Calibri" panose="020F0502020204030204" pitchFamily="34" charset="0"/>
            </a:endParaRPr>
          </a:p>
          <a:p>
            <a:pPr marL="0" marR="822960" indent="0">
              <a:spcBef>
                <a:spcPts val="500"/>
              </a:spcBef>
              <a:spcAft>
                <a:spcPts val="0"/>
              </a:spcAft>
              <a:buNone/>
            </a:pPr>
            <a:endParaRPr lang="en-IN" sz="3665"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1026" name="Picture 2" descr="C:\Users\Dell\Downloads\0_rRDI9EXVUCvtd2D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91840"/>
            <a:ext cx="12192000" cy="3941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p:txBody>
          <a:bodyPr rtlCol="0"/>
          <a:lstStyle/>
          <a:p>
            <a:pPr algn="l"/>
            <a:r>
              <a:rPr lang="en-US" b="1" dirty="0">
                <a:latin typeface="Times New Roman" panose="02020603050405020304" pitchFamily="18" charset="0"/>
                <a:cs typeface="Times New Roman" panose="02020603050405020304" pitchFamily="18" charset="0"/>
              </a:rPr>
              <a:t>Testing we have done in </a:t>
            </a:r>
            <a:r>
              <a:rPr lang="en-US" b="1" dirty="0" err="1">
                <a:latin typeface="Times New Roman" panose="02020603050405020304" pitchFamily="18" charset="0"/>
                <a:cs typeface="Times New Roman" panose="02020603050405020304" pitchFamily="18" charset="0"/>
              </a:rPr>
              <a:t>LeetCode</a:t>
            </a:r>
            <a:r>
              <a:rPr lang="en-US" b="1" dirty="0">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a:xfrm>
            <a:off x="762000" y="2077085"/>
            <a:ext cx="10243820" cy="1686560"/>
          </a:xfrm>
        </p:spPr>
        <p:txBody>
          <a:bodyPr rtlCol="0">
            <a:noAutofit/>
          </a:bodyPr>
          <a:lstStyle/>
          <a:p>
            <a:pPr lvl="0"/>
            <a:r>
              <a:rPr lang="en-US" sz="1800" dirty="0" err="1"/>
              <a:t>SignUp</a:t>
            </a:r>
            <a:r>
              <a:rPr lang="en-US" sz="1800" dirty="0"/>
              <a:t>(Using excel sheet)</a:t>
            </a:r>
          </a:p>
          <a:p>
            <a:pPr lvl="0"/>
            <a:r>
              <a:rPr lang="en-US" sz="1800" dirty="0" err="1"/>
              <a:t>LogIn</a:t>
            </a:r>
            <a:r>
              <a:rPr lang="en-US" sz="1800" dirty="0"/>
              <a:t> (Using excel sheet)</a:t>
            </a:r>
          </a:p>
          <a:p>
            <a:pPr lvl="0"/>
            <a:r>
              <a:rPr lang="en-US" sz="1800" dirty="0"/>
              <a:t>Home Page of </a:t>
            </a:r>
            <a:r>
              <a:rPr lang="en-US" sz="1800" dirty="0" err="1"/>
              <a:t>LeetCode</a:t>
            </a:r>
            <a:endParaRPr lang="en-US" sz="1800" dirty="0"/>
          </a:p>
          <a:p>
            <a:pPr lvl="0"/>
            <a:r>
              <a:rPr lang="en-US" sz="1800" dirty="0"/>
              <a:t>via run.bat file</a:t>
            </a:r>
          </a:p>
          <a:p>
            <a:pPr lvl="0"/>
            <a:r>
              <a:rPr lang="en-US" sz="1800" dirty="0"/>
              <a:t>via Jenkins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0021"/>
            <a:ext cx="10972800" cy="1143000"/>
          </a:xfrm>
        </p:spPr>
        <p:txBody>
          <a:bodyPr/>
          <a:lstStyle/>
          <a:p>
            <a:r>
              <a:rPr lang="en-US" b="1" dirty="0"/>
              <a:t>Sign up</a:t>
            </a:r>
            <a:endParaRPr lang="en-IN" b="1" dirty="0"/>
          </a:p>
        </p:txBody>
      </p:sp>
      <p:pic>
        <p:nvPicPr>
          <p:cNvPr id="5" name="Content Placeholder 4">
            <a:extLst>
              <a:ext uri="{FF2B5EF4-FFF2-40B4-BE49-F238E27FC236}">
                <a16:creationId xmlns:a16="http://schemas.microsoft.com/office/drawing/2014/main" id="{663CC20F-832B-4702-B065-E6F0FA9AE391}"/>
              </a:ext>
            </a:extLst>
          </p:cNvPr>
          <p:cNvPicPr>
            <a:picLocks noGrp="1" noChangeAspect="1"/>
          </p:cNvPicPr>
          <p:nvPr>
            <p:ph idx="1"/>
          </p:nvPr>
        </p:nvPicPr>
        <p:blipFill rotWithShape="1">
          <a:blip r:embed="rId2"/>
          <a:srcRect b="4954"/>
          <a:stretch/>
        </p:blipFill>
        <p:spPr>
          <a:xfrm>
            <a:off x="1577636" y="1091374"/>
            <a:ext cx="9036728" cy="4831311"/>
          </a:xfrm>
        </p:spPr>
      </p:pic>
    </p:spTree>
    <p:extLst>
      <p:ext uri="{BB962C8B-B14F-4D97-AF65-F5344CB8AC3E}">
        <p14:creationId xmlns:p14="http://schemas.microsoft.com/office/powerpoint/2010/main" val="236142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b="1" dirty="0"/>
              <a:t>Testing Sign up</a:t>
            </a:r>
            <a:endParaRPr lang="en-IN" b="1" dirty="0"/>
          </a:p>
        </p:txBody>
      </p:sp>
      <p:pic>
        <p:nvPicPr>
          <p:cNvPr id="9218" name="Picture 2" descr="C:\Users\Dell\Downloads\WhatsApp Image 2021-04-05 at 04.35.34.jpeg"/>
          <p:cNvPicPr>
            <a:picLocks noChangeAspect="1" noChangeArrowheads="1"/>
          </p:cNvPicPr>
          <p:nvPr/>
        </p:nvPicPr>
        <p:blipFill rotWithShape="1">
          <a:blip r:embed="rId2">
            <a:extLst>
              <a:ext uri="{28A0092B-C50C-407E-A947-70E740481C1C}">
                <a14:useLocalDpi xmlns:a14="http://schemas.microsoft.com/office/drawing/2010/main" val="0"/>
              </a:ext>
            </a:extLst>
          </a:blip>
          <a:srcRect b="4571"/>
          <a:stretch/>
        </p:blipFill>
        <p:spPr bwMode="auto">
          <a:xfrm>
            <a:off x="907576" y="954424"/>
            <a:ext cx="10681647" cy="494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19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b="1" dirty="0"/>
              <a:t>Testing Sign up</a:t>
            </a:r>
            <a:endParaRPr lang="en-IN" b="1" dirty="0"/>
          </a:p>
        </p:txBody>
      </p:sp>
      <p:pic>
        <p:nvPicPr>
          <p:cNvPr id="10242" name="Picture 2" descr="C:\Users\Dell\Downloads\WhatsApp Image 2021-04-05 at 04.35.34 (1).jpeg"/>
          <p:cNvPicPr>
            <a:picLocks noChangeAspect="1" noChangeArrowheads="1"/>
          </p:cNvPicPr>
          <p:nvPr/>
        </p:nvPicPr>
        <p:blipFill rotWithShape="1">
          <a:blip r:embed="rId2">
            <a:extLst>
              <a:ext uri="{28A0092B-C50C-407E-A947-70E740481C1C}">
                <a14:useLocalDpi xmlns:a14="http://schemas.microsoft.com/office/drawing/2010/main" val="0"/>
              </a:ext>
            </a:extLst>
          </a:blip>
          <a:srcRect b="4245"/>
          <a:stretch/>
        </p:blipFill>
        <p:spPr bwMode="auto">
          <a:xfrm>
            <a:off x="1009261" y="1264299"/>
            <a:ext cx="10173478" cy="4566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06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586</Words>
  <Application>Microsoft Office PowerPoint</Application>
  <PresentationFormat>Widescreen</PresentationFormat>
  <Paragraphs>57</Paragraphs>
  <Slides>34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Arial Black</vt:lpstr>
      <vt:lpstr>Calibri</vt:lpstr>
      <vt:lpstr>Times New Roman</vt:lpstr>
      <vt:lpstr>Office Theme</vt:lpstr>
      <vt:lpstr>PowerPoint Presentation</vt:lpstr>
      <vt:lpstr> Semester Project  of Test Automation (LeetCode)   By </vt:lpstr>
      <vt:lpstr>ABSTRACT</vt:lpstr>
      <vt:lpstr>LeetCode</vt:lpstr>
      <vt:lpstr>Selenium</vt:lpstr>
      <vt:lpstr>Testing we have done in LeetCode :-</vt:lpstr>
      <vt:lpstr>Sign up</vt:lpstr>
      <vt:lpstr>Testing Sign up</vt:lpstr>
      <vt:lpstr>Testing Sign up</vt:lpstr>
      <vt:lpstr>Testing Sign up</vt:lpstr>
      <vt:lpstr>Sign up Testing</vt:lpstr>
      <vt:lpstr>Sign up Testing</vt:lpstr>
      <vt:lpstr>Testing Sign up via Excel Sheet</vt:lpstr>
      <vt:lpstr>LOGIN</vt:lpstr>
      <vt:lpstr>LOGIN TESTING</vt:lpstr>
      <vt:lpstr>LOGIN TESTING</vt:lpstr>
      <vt:lpstr>LOGIN TESTING</vt:lpstr>
      <vt:lpstr>Login Testing</vt:lpstr>
      <vt:lpstr>Login Testing</vt:lpstr>
      <vt:lpstr>Testing Login via Excel Sheet</vt:lpstr>
      <vt:lpstr>LeetCode Home Page</vt:lpstr>
      <vt:lpstr>LeetCode Home Page</vt:lpstr>
      <vt:lpstr>LeetCode Home Page</vt:lpstr>
      <vt:lpstr>PowerPoint Presentation</vt:lpstr>
      <vt:lpstr>LeetCode Home Page</vt:lpstr>
      <vt:lpstr>LeetCode Home Page</vt:lpstr>
      <vt:lpstr>Test through run.bat file</vt:lpstr>
      <vt:lpstr>Jenkins</vt:lpstr>
      <vt:lpstr>Jenkins</vt:lpstr>
      <vt:lpstr>Jenkins files</vt:lpstr>
      <vt:lpstr>Testing via Jenkins</vt:lpstr>
      <vt:lpstr>Testing via Jenkins</vt:lpstr>
      <vt:lpstr>System Requirements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DEVMALYA BANDYOPADHYAY</dc:creator>
  <cp:lastModifiedBy>abhishek sharma</cp:lastModifiedBy>
  <cp:revision>41</cp:revision>
  <dcterms:created xsi:type="dcterms:W3CDTF">2021-02-02T06:48:00Z</dcterms:created>
  <dcterms:modified xsi:type="dcterms:W3CDTF">2021-04-10T18:26:08Z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